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7199313" cy="71993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140" d="100"/>
          <a:sy n="140" d="100"/>
        </p:scale>
        <p:origin x="232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</p:spPr>
        <p:txBody>
          <a:bodyPr anchor="b"/>
          <a:lstStyle>
            <a:lvl1pPr algn="ctr">
              <a:defRPr sz="4724">
                <a:latin typeface="DonjonChaton" pitchFamily="50" charset="0"/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</p:spPr>
        <p:txBody>
          <a:bodyPr/>
          <a:lstStyle>
            <a:lvl1pPr marL="0" indent="0" algn="ctr">
              <a:buNone/>
              <a:defRPr sz="1890">
                <a:latin typeface="Minion Pro" panose="02040503050306020203" pitchFamily="18" charset="0"/>
              </a:defRPr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132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471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64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951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1419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145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5875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69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3148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6559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6391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1682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1632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34074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9330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40271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51154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194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28853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9979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76890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49993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47969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87210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34059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931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9833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1930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6190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3961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02148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91054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77189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69898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3892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61821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178222"/>
            <a:ext cx="6119416" cy="250642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3781306"/>
            <a:ext cx="5399485" cy="1738167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78849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7810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794831"/>
            <a:ext cx="6209407" cy="2994714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4817876"/>
            <a:ext cx="6209407" cy="1574849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644837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916484"/>
            <a:ext cx="3059708" cy="456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916484"/>
            <a:ext cx="3059708" cy="456789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51394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383299"/>
            <a:ext cx="6209407" cy="139153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764832"/>
            <a:ext cx="3045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2629749"/>
            <a:ext cx="3045646" cy="386796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764832"/>
            <a:ext cx="3060646" cy="864917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2629749"/>
            <a:ext cx="3060646" cy="386796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829184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4040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31328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036570"/>
            <a:ext cx="3644652" cy="5116178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728537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479954"/>
            <a:ext cx="2321966" cy="1679840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036570"/>
            <a:ext cx="3644652" cy="5116178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2159794"/>
            <a:ext cx="2321966" cy="4001285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373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image" Target="../media/image4.png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41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307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DonjonChaton" pitchFamily="50" charset="0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074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DonjonChaton" pitchFamily="50" charset="0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56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DonjonChaton" pitchFamily="50" charset="0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2075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DonjonChaton" pitchFamily="50" charset="0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383299"/>
            <a:ext cx="6209407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916484"/>
            <a:ext cx="6209407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A70F5D-6A17-4152-9E08-EC5D6F11765E}" type="datetimeFigureOut">
              <a:rPr lang="fr-FR" smtClean="0"/>
              <a:t>11/07/2024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6672698"/>
            <a:ext cx="242976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6672698"/>
            <a:ext cx="1619845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F97E4C-031F-4E05-957F-6F21FCB770A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1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DonjonChaton" pitchFamily="50" charset="0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Minion Pro" panose="02040503050306020203" pitchFamily="18" charset="0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938560B-6F68-9CBC-8644-DF14462C44D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99313" cy="7199313"/>
          </a:xfrm>
          <a:prstGeom prst="rect">
            <a:avLst/>
          </a:prstGeo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6D1D2339-E436-968B-2052-ECAA4DC4E1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4680" y="6811227"/>
            <a:ext cx="1706951" cy="388086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Aide de jeu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933A8A-685C-9A7D-480B-EB08955C0D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19473"/>
            <a:ext cx="3376312" cy="167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673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86D1B1-229A-8549-2316-6E84D690F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A33DB9-1495-C9DE-AAC5-C173DA18D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6999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A991614-C987-D666-EB47-0D37BE096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4A70ABF4-A219-7DFA-DD6B-67773C69C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78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C4FC957-CD08-5830-A101-833E98D8A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8B3D478E-D3C7-83BD-4218-7A03DBDC91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2801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323A18C-04EC-14B1-198A-9B24FB8CE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EBE9A157-D628-3C36-DFDA-E824E15D9A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60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53C008-97CB-2839-D125-56B9FD956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A8A84-FCEE-8A6A-3846-35EC17FE7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2618739"/>
      </p:ext>
    </p:extLst>
  </p:cSld>
  <p:clrMapOvr>
    <a:masterClrMapping/>
  </p:clrMapOvr>
</p:sld>
</file>

<file path=ppt/theme/theme1.xml><?xml version="1.0" encoding="utf-8"?>
<a:theme xmlns:a="http://schemas.openxmlformats.org/drawingml/2006/main" name="D&amp;C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&amp;C" id="{A1E7057E-1853-4660-9B80-1843E4567FBC}" vid="{30C15AA7-6B52-4918-8650-0DBABFD3161E}"/>
    </a:ext>
  </a:extLst>
</a:theme>
</file>

<file path=ppt/theme/theme2.xml><?xml version="1.0" encoding="utf-8"?>
<a:theme xmlns:a="http://schemas.openxmlformats.org/drawingml/2006/main" name="1_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4_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D&amp;C</Template>
  <TotalTime>14</TotalTime>
  <Words>3</Words>
  <Application>Microsoft Office PowerPoint</Application>
  <PresentationFormat>Personnalisé</PresentationFormat>
  <Paragraphs>1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</vt:i4>
      </vt:variant>
    </vt:vector>
  </HeadingPairs>
  <TitlesOfParts>
    <vt:vector size="15" baseType="lpstr">
      <vt:lpstr>Aptos</vt:lpstr>
      <vt:lpstr>Arial</vt:lpstr>
      <vt:lpstr>DonjonChaton</vt:lpstr>
      <vt:lpstr>Minion Pro</vt:lpstr>
      <vt:lpstr>D&amp;C</vt:lpstr>
      <vt:lpstr>1_Thème Office</vt:lpstr>
      <vt:lpstr>2_Thème Office</vt:lpstr>
      <vt:lpstr>3_Thème Office</vt:lpstr>
      <vt:lpstr>4_Thème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 Maritan</dc:creator>
  <cp:lastModifiedBy>Paul Maritan</cp:lastModifiedBy>
  <cp:revision>3</cp:revision>
  <dcterms:created xsi:type="dcterms:W3CDTF">2024-07-03T07:41:54Z</dcterms:created>
  <dcterms:modified xsi:type="dcterms:W3CDTF">2024-07-11T21:02:50Z</dcterms:modified>
</cp:coreProperties>
</file>